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6"/>
  </p:notesMasterIdLst>
  <p:sldIdLst>
    <p:sldId id="359" r:id="rId2"/>
    <p:sldId id="360" r:id="rId3"/>
    <p:sldId id="361" r:id="rId4"/>
    <p:sldId id="362"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a:t>
            </a:fld>
            <a:endParaRPr lang="fr-FR"/>
          </a:p>
        </p:txBody>
      </p:sp>
    </p:spTree>
    <p:extLst>
      <p:ext uri="{BB962C8B-B14F-4D97-AF65-F5344CB8AC3E}">
        <p14:creationId xmlns:p14="http://schemas.microsoft.com/office/powerpoint/2010/main" val="322523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11121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140315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5239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4.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6.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Sangs-Purs sont les tout premier vampires, des vampires qui n’ont jamais été autre-chose que des vampires. Ils ont été créés par Thariss avec la capacité de se transformer en humanoïde-chave-souris. Leur force est bien plus grande que celle des vampires normaux et ils résistent à la lueur du soleil ainsi qu’au bois.</a:t>
            </a:r>
          </a:p>
          <a:p>
            <a:pPr marL="102870"/>
            <a:r>
              <a:rPr lang="fr-FR" b="1" dirty="0"/>
              <a:t>Les Sangs-Purs sont à l’origines de la pandémie vampirique de la 2</a:t>
            </a:r>
            <a:r>
              <a:rPr lang="fr-FR" b="1" baseline="30000" dirty="0"/>
              <a:t>ème</a:t>
            </a:r>
            <a:r>
              <a:rPr lang="fr-FR" b="1" dirty="0"/>
              <a:t> ère.</a:t>
            </a:r>
          </a:p>
          <a:p>
            <a:pPr marL="102870"/>
            <a:r>
              <a:rPr lang="fr-FR" b="1" dirty="0"/>
              <a:t>Les Sangs-Purs sont peu nombreux, ils restent discrets mais sont les plus dangereux des vampires.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0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42" name="Picture 2">
            <a:extLst>
              <a:ext uri="{FF2B5EF4-FFF2-40B4-BE49-F238E27FC236}">
                <a16:creationId xmlns:a16="http://schemas.microsoft.com/office/drawing/2014/main" id="{B2767EAF-A6C5-4A3F-B2BA-B7E76E66320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0652" y="-18"/>
            <a:ext cx="2829758" cy="3429017"/>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a:extLst>
              <a:ext uri="{FF2B5EF4-FFF2-40B4-BE49-F238E27FC236}">
                <a16:creationId xmlns:a16="http://schemas.microsoft.com/office/drawing/2014/main" id="{322CEFCD-E4A8-49C6-9610-A0BDF9E054E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0652" y="3428979"/>
            <a:ext cx="2827867" cy="342901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fontScale="90000"/>
          </a:bodyPr>
          <a:lstStyle/>
          <a:p>
            <a:pPr>
              <a:lnSpc>
                <a:spcPct val="90000"/>
              </a:lnSpc>
            </a:pPr>
            <a:r>
              <a:rPr lang="en-US" sz="4400" b="1" dirty="0">
                <a:solidFill>
                  <a:srgbClr val="FFC000"/>
                </a:solidFill>
              </a:rPr>
              <a:t>Les Sangs-Purs</a:t>
            </a:r>
          </a:p>
        </p:txBody>
      </p:sp>
    </p:spTree>
    <p:extLst>
      <p:ext uri="{BB962C8B-B14F-4D97-AF65-F5344CB8AC3E}">
        <p14:creationId xmlns:p14="http://schemas.microsoft.com/office/powerpoint/2010/main" val="62012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Loups-Garou furent créés par Thariss à la demande de </a:t>
            </a:r>
            <a:r>
              <a:rPr lang="fr-FR" b="1" dirty="0" err="1"/>
              <a:t>Eir</a:t>
            </a:r>
            <a:r>
              <a:rPr lang="fr-FR" b="1" dirty="0"/>
              <a:t> avec la caractéristique d’avoir une morsure fatale aux vampires. Ce sont des humanoïdes qui se transforment les nuits de pleine lune et d’éclipse lunaire en loups humanoïdes assoiffés de sang.</a:t>
            </a:r>
          </a:p>
          <a:p>
            <a:pPr marL="102870"/>
            <a:r>
              <a:rPr lang="fr-FR" b="1" dirty="0"/>
              <a:t>Les Loups-Garous sont chassés pour leur fourrure et leurs crocs.</a:t>
            </a:r>
          </a:p>
          <a:p>
            <a:pPr marL="102870"/>
            <a:r>
              <a:rPr lang="fr-FR" b="1" dirty="0"/>
              <a:t>On raconte que Thariss créa volontiers les Loups-Garous pour faire honneur aux </a:t>
            </a:r>
            <a:r>
              <a:rPr lang="fr-FR" b="1" dirty="0" err="1"/>
              <a:t>Wulrim</a:t>
            </a:r>
            <a:r>
              <a:rPr lang="fr-FR" b="1" dirty="0"/>
              <a:t> (Hommes-Loups) de </a:t>
            </a:r>
            <a:r>
              <a:rPr lang="fr-FR" b="1" dirty="0" err="1"/>
              <a:t>Sif</a:t>
            </a:r>
            <a:r>
              <a:rPr lang="fr-FR" b="1" dirty="0"/>
              <a:t> devinrent de véritables loups.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0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a:extLst>
              <a:ext uri="{FF2B5EF4-FFF2-40B4-BE49-F238E27FC236}">
                <a16:creationId xmlns:a16="http://schemas.microsoft.com/office/drawing/2014/main" id="{C4F8E047-85F8-4D32-B0FA-11A9AF35F36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44325" y="-18"/>
            <a:ext cx="2836085" cy="68580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1" y="5947684"/>
            <a:ext cx="4675245" cy="776922"/>
          </a:xfrm>
        </p:spPr>
        <p:txBody>
          <a:bodyPr vert="horz" lIns="91440" tIns="45720" rIns="91440" bIns="45720" rtlCol="0" anchor="b">
            <a:normAutofit fontScale="90000"/>
          </a:bodyPr>
          <a:lstStyle/>
          <a:p>
            <a:pPr>
              <a:lnSpc>
                <a:spcPct val="90000"/>
              </a:lnSpc>
            </a:pPr>
            <a:r>
              <a:rPr lang="en-US" sz="4400" b="1" dirty="0">
                <a:solidFill>
                  <a:srgbClr val="FFC000"/>
                </a:solidFill>
              </a:rPr>
              <a:t>Les Loups-Garou</a:t>
            </a:r>
          </a:p>
        </p:txBody>
      </p:sp>
    </p:spTree>
    <p:extLst>
      <p:ext uri="{BB962C8B-B14F-4D97-AF65-F5344CB8AC3E}">
        <p14:creationId xmlns:p14="http://schemas.microsoft.com/office/powerpoint/2010/main" val="298356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Iltalar sont des humanoïdes reptiliens à l’apparence d’Iguanes. Ils ont été créés par Thariss car elle voulait créer des cousins des </a:t>
            </a:r>
            <a:r>
              <a:rPr lang="fr-FR" b="1" dirty="0" err="1"/>
              <a:t>Essrim</a:t>
            </a:r>
            <a:r>
              <a:rPr lang="fr-FR" b="1" dirty="0"/>
              <a:t> et </a:t>
            </a:r>
            <a:r>
              <a:rPr lang="fr-FR" b="1" dirty="0" err="1"/>
              <a:t>Essmarim</a:t>
            </a:r>
            <a:r>
              <a:rPr lang="fr-FR" b="1" dirty="0"/>
              <a:t> plus civilisés.</a:t>
            </a:r>
          </a:p>
          <a:p>
            <a:pPr marL="102870"/>
            <a:r>
              <a:rPr lang="fr-FR" b="1" dirty="0"/>
              <a:t>Les Iltalar ont une réputations d’assassins et voleurs.</a:t>
            </a:r>
          </a:p>
          <a:p>
            <a:pPr marL="102870"/>
            <a:r>
              <a:rPr lang="fr-FR" b="1" dirty="0"/>
              <a:t>On raconte que les Iltalar produisent un venin fatal à la mort elle-même.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0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a:extLst>
              <a:ext uri="{FF2B5EF4-FFF2-40B4-BE49-F238E27FC236}">
                <a16:creationId xmlns:a16="http://schemas.microsoft.com/office/drawing/2014/main" id="{C9F16D4E-A5B9-42F5-8521-56D17B23019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0995" y="0"/>
            <a:ext cx="2819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Iltalar</a:t>
            </a:r>
          </a:p>
        </p:txBody>
      </p:sp>
    </p:spTree>
    <p:extLst>
      <p:ext uri="{BB962C8B-B14F-4D97-AF65-F5344CB8AC3E}">
        <p14:creationId xmlns:p14="http://schemas.microsoft.com/office/powerpoint/2010/main" val="421159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Arachnéins sont des hybrides Arachnides-Humanoïdes femelles. Un corps d’araignée avec, à la tête, un corps de femme </a:t>
            </a:r>
            <a:r>
              <a:rPr lang="fr-FR" b="1" dirty="0" err="1"/>
              <a:t>insectoïde</a:t>
            </a:r>
            <a:r>
              <a:rPr lang="fr-FR" b="1" dirty="0"/>
              <a:t>. Elles sécrètent un venin fatal rien qu’au toucher. Elles sont tyranniques et vivent dans les forêts et marais assez sombres pour les cacher du soleil. Thariss les créa pendant une saute d’humeur et </a:t>
            </a:r>
            <a:r>
              <a:rPr lang="fr-FR" b="1" dirty="0" err="1"/>
              <a:t>Eir</a:t>
            </a:r>
            <a:r>
              <a:rPr lang="fr-FR" b="1" dirty="0"/>
              <a:t> leur donna la malédiction du soleil, si les rayons du soleil les éclairait, elles mourraient sur le coup.</a:t>
            </a:r>
          </a:p>
          <a:p>
            <a:pPr marL="102870"/>
            <a:r>
              <a:rPr lang="fr-FR" b="1" dirty="0"/>
              <a:t>Les Arachnéins sont méconnus des populations de Thenesios.</a:t>
            </a:r>
          </a:p>
          <a:p>
            <a:pPr marL="102870"/>
            <a:r>
              <a:rPr lang="fr-FR" b="1" dirty="0"/>
              <a:t>On peut utiliser leur venin pour créer des poisons rapides et mortels.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0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8370" name="Picture 2">
            <a:extLst>
              <a:ext uri="{FF2B5EF4-FFF2-40B4-BE49-F238E27FC236}">
                <a16:creationId xmlns:a16="http://schemas.microsoft.com/office/drawing/2014/main" id="{59F27494-B98C-4C15-A344-518710CD00F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0652" y="0"/>
            <a:ext cx="28297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fontScale="90000"/>
          </a:bodyPr>
          <a:lstStyle/>
          <a:p>
            <a:pPr>
              <a:lnSpc>
                <a:spcPct val="90000"/>
              </a:lnSpc>
            </a:pPr>
            <a:r>
              <a:rPr lang="en-US" sz="4400" b="1" dirty="0">
                <a:solidFill>
                  <a:srgbClr val="FFC000"/>
                </a:solidFill>
              </a:rPr>
              <a:t>Les Arachnéins</a:t>
            </a:r>
          </a:p>
        </p:txBody>
      </p:sp>
    </p:spTree>
    <p:extLst>
      <p:ext uri="{BB962C8B-B14F-4D97-AF65-F5344CB8AC3E}">
        <p14:creationId xmlns:p14="http://schemas.microsoft.com/office/powerpoint/2010/main" val="3770909592"/>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331</Words>
  <Application>Microsoft Office PowerPoint</Application>
  <PresentationFormat>Grand écran</PresentationFormat>
  <Paragraphs>20</Paragraphs>
  <Slides>4</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vt:i4>
      </vt:variant>
    </vt:vector>
  </HeadingPairs>
  <TitlesOfParts>
    <vt:vector size="9" baseType="lpstr">
      <vt:lpstr>Arial</vt:lpstr>
      <vt:lpstr>Calibri</vt:lpstr>
      <vt:lpstr>Century Schoolbook</vt:lpstr>
      <vt:lpstr>Wingdings 2</vt:lpstr>
      <vt:lpstr>Vue</vt:lpstr>
      <vt:lpstr>Les Sangs-Purs</vt:lpstr>
      <vt:lpstr>Les Loups-Garou</vt:lpstr>
      <vt:lpstr>Les Iltalar</vt:lpstr>
      <vt:lpstr>Les Arachnéins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148</cp:revision>
  <dcterms:created xsi:type="dcterms:W3CDTF">2020-05-18T16:37:42Z</dcterms:created>
  <dcterms:modified xsi:type="dcterms:W3CDTF">2020-06-06T13:06:42Z</dcterms:modified>
</cp:coreProperties>
</file>